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3BF38B-BAF3-4D16-BAC2-BC925602BB73}" v="1" dt="2024-07-28T18:52:29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DeBoisbriand" userId="e09f7f52-e0e8-4fd6-9252-ac26a1994a3b" providerId="ADAL" clId="{693BF38B-BAF3-4D16-BAC2-BC925602BB73}"/>
    <pc:docChg chg="custSel addSld delSld modSld">
      <pc:chgData name="Jennifer DeBoisbriand" userId="e09f7f52-e0e8-4fd6-9252-ac26a1994a3b" providerId="ADAL" clId="{693BF38B-BAF3-4D16-BAC2-BC925602BB73}" dt="2024-07-31T13:55:07.904" v="1478" actId="20577"/>
      <pc:docMkLst>
        <pc:docMk/>
      </pc:docMkLst>
      <pc:sldChg chg="modSp mod">
        <pc:chgData name="Jennifer DeBoisbriand" userId="e09f7f52-e0e8-4fd6-9252-ac26a1994a3b" providerId="ADAL" clId="{693BF38B-BAF3-4D16-BAC2-BC925602BB73}" dt="2024-07-31T13:55:07.904" v="1478" actId="20577"/>
        <pc:sldMkLst>
          <pc:docMk/>
          <pc:sldMk cId="841066992" sldId="259"/>
        </pc:sldMkLst>
        <pc:spChg chg="mod">
          <ac:chgData name="Jennifer DeBoisbriand" userId="e09f7f52-e0e8-4fd6-9252-ac26a1994a3b" providerId="ADAL" clId="{693BF38B-BAF3-4D16-BAC2-BC925602BB73}" dt="2024-07-31T13:55:07.904" v="1478" actId="20577"/>
          <ac:spMkLst>
            <pc:docMk/>
            <pc:sldMk cId="841066992" sldId="259"/>
            <ac:spMk id="3" creationId="{61ED71C2-8983-3314-541A-8FBE9EFE7A5B}"/>
          </ac:spMkLst>
        </pc:spChg>
      </pc:sldChg>
      <pc:sldChg chg="modSp mod">
        <pc:chgData name="Jennifer DeBoisbriand" userId="e09f7f52-e0e8-4fd6-9252-ac26a1994a3b" providerId="ADAL" clId="{693BF38B-BAF3-4D16-BAC2-BC925602BB73}" dt="2024-07-29T14:48:47.086" v="1132" actId="20577"/>
        <pc:sldMkLst>
          <pc:docMk/>
          <pc:sldMk cId="458063538" sldId="261"/>
        </pc:sldMkLst>
        <pc:spChg chg="mod">
          <ac:chgData name="Jennifer DeBoisbriand" userId="e09f7f52-e0e8-4fd6-9252-ac26a1994a3b" providerId="ADAL" clId="{693BF38B-BAF3-4D16-BAC2-BC925602BB73}" dt="2024-07-29T14:48:47.086" v="1132" actId="20577"/>
          <ac:spMkLst>
            <pc:docMk/>
            <pc:sldMk cId="458063538" sldId="261"/>
            <ac:spMk id="3" creationId="{903412A4-B1AD-E58E-1CC4-531A60C7C2A1}"/>
          </ac:spMkLst>
        </pc:spChg>
      </pc:sldChg>
      <pc:sldChg chg="addSp delSp modSp mod chgLayout">
        <pc:chgData name="Jennifer DeBoisbriand" userId="e09f7f52-e0e8-4fd6-9252-ac26a1994a3b" providerId="ADAL" clId="{693BF38B-BAF3-4D16-BAC2-BC925602BB73}" dt="2024-07-28T18:31:35.681" v="36" actId="14100"/>
        <pc:sldMkLst>
          <pc:docMk/>
          <pc:sldMk cId="1808766303" sldId="262"/>
        </pc:sldMkLst>
        <pc:spChg chg="mod ord">
          <ac:chgData name="Jennifer DeBoisbriand" userId="e09f7f52-e0e8-4fd6-9252-ac26a1994a3b" providerId="ADAL" clId="{693BF38B-BAF3-4D16-BAC2-BC925602BB73}" dt="2024-07-28T18:31:05.280" v="32" actId="20577"/>
          <ac:spMkLst>
            <pc:docMk/>
            <pc:sldMk cId="1808766303" sldId="262"/>
            <ac:spMk id="2" creationId="{51DB5CC8-31D2-0DA3-BD92-FA515492C8EE}"/>
          </ac:spMkLst>
        </pc:spChg>
        <pc:spChg chg="add del mod">
          <ac:chgData name="Jennifer DeBoisbriand" userId="e09f7f52-e0e8-4fd6-9252-ac26a1994a3b" providerId="ADAL" clId="{693BF38B-BAF3-4D16-BAC2-BC925602BB73}" dt="2024-07-28T18:30:15.570" v="1" actId="6264"/>
          <ac:spMkLst>
            <pc:docMk/>
            <pc:sldMk cId="1808766303" sldId="262"/>
            <ac:spMk id="5" creationId="{391F99C0-DC69-5838-94BD-9D8CD2B20037}"/>
          </ac:spMkLst>
        </pc:spChg>
        <pc:spChg chg="add del mod">
          <ac:chgData name="Jennifer DeBoisbriand" userId="e09f7f52-e0e8-4fd6-9252-ac26a1994a3b" providerId="ADAL" clId="{693BF38B-BAF3-4D16-BAC2-BC925602BB73}" dt="2024-07-28T18:30:15.570" v="1" actId="6264"/>
          <ac:spMkLst>
            <pc:docMk/>
            <pc:sldMk cId="1808766303" sldId="262"/>
            <ac:spMk id="6" creationId="{DB97C853-961C-3D94-F04B-87B624660330}"/>
          </ac:spMkLst>
        </pc:spChg>
        <pc:picChg chg="mod ord">
          <ac:chgData name="Jennifer DeBoisbriand" userId="e09f7f52-e0e8-4fd6-9252-ac26a1994a3b" providerId="ADAL" clId="{693BF38B-BAF3-4D16-BAC2-BC925602BB73}" dt="2024-07-28T18:31:35.681" v="36" actId="14100"/>
          <ac:picMkLst>
            <pc:docMk/>
            <pc:sldMk cId="1808766303" sldId="262"/>
            <ac:picMk id="4" creationId="{1B27BE2A-3EE7-9033-6252-FDC465AFFA94}"/>
          </ac:picMkLst>
        </pc:picChg>
      </pc:sldChg>
      <pc:sldChg chg="modSp new mod">
        <pc:chgData name="Jennifer DeBoisbriand" userId="e09f7f52-e0e8-4fd6-9252-ac26a1994a3b" providerId="ADAL" clId="{693BF38B-BAF3-4D16-BAC2-BC925602BB73}" dt="2024-07-28T18:40:00.475" v="515" actId="20577"/>
        <pc:sldMkLst>
          <pc:docMk/>
          <pc:sldMk cId="1228577084" sldId="263"/>
        </pc:sldMkLst>
        <pc:spChg chg="mod">
          <ac:chgData name="Jennifer DeBoisbriand" userId="e09f7f52-e0e8-4fd6-9252-ac26a1994a3b" providerId="ADAL" clId="{693BF38B-BAF3-4D16-BAC2-BC925602BB73}" dt="2024-07-28T18:32:31.606" v="63" actId="20577"/>
          <ac:spMkLst>
            <pc:docMk/>
            <pc:sldMk cId="1228577084" sldId="263"/>
            <ac:spMk id="2" creationId="{CB47B2B9-2BEC-BE49-D3A6-B63D50524574}"/>
          </ac:spMkLst>
        </pc:spChg>
        <pc:spChg chg="mod">
          <ac:chgData name="Jennifer DeBoisbriand" userId="e09f7f52-e0e8-4fd6-9252-ac26a1994a3b" providerId="ADAL" clId="{693BF38B-BAF3-4D16-BAC2-BC925602BB73}" dt="2024-07-28T18:40:00.475" v="515" actId="20577"/>
          <ac:spMkLst>
            <pc:docMk/>
            <pc:sldMk cId="1228577084" sldId="263"/>
            <ac:spMk id="3" creationId="{CE3331FF-025E-75EB-9BB7-8C36E6D8F506}"/>
          </ac:spMkLst>
        </pc:spChg>
      </pc:sldChg>
      <pc:sldChg chg="modSp new mod">
        <pc:chgData name="Jennifer DeBoisbriand" userId="e09f7f52-e0e8-4fd6-9252-ac26a1994a3b" providerId="ADAL" clId="{693BF38B-BAF3-4D16-BAC2-BC925602BB73}" dt="2024-07-29T14:49:37.468" v="1170" actId="20577"/>
        <pc:sldMkLst>
          <pc:docMk/>
          <pc:sldMk cId="862308552" sldId="264"/>
        </pc:sldMkLst>
        <pc:spChg chg="mod">
          <ac:chgData name="Jennifer DeBoisbriand" userId="e09f7f52-e0e8-4fd6-9252-ac26a1994a3b" providerId="ADAL" clId="{693BF38B-BAF3-4D16-BAC2-BC925602BB73}" dt="2024-07-28T18:40:48.737" v="535" actId="20577"/>
          <ac:spMkLst>
            <pc:docMk/>
            <pc:sldMk cId="862308552" sldId="264"/>
            <ac:spMk id="2" creationId="{83AA89AF-0D8D-AD20-7D08-5212935079C8}"/>
          </ac:spMkLst>
        </pc:spChg>
        <pc:spChg chg="mod">
          <ac:chgData name="Jennifer DeBoisbriand" userId="e09f7f52-e0e8-4fd6-9252-ac26a1994a3b" providerId="ADAL" clId="{693BF38B-BAF3-4D16-BAC2-BC925602BB73}" dt="2024-07-29T14:49:37.468" v="1170" actId="20577"/>
          <ac:spMkLst>
            <pc:docMk/>
            <pc:sldMk cId="862308552" sldId="264"/>
            <ac:spMk id="3" creationId="{5AE19B42-8745-874E-CA80-9CE79612D7C4}"/>
          </ac:spMkLst>
        </pc:spChg>
      </pc:sldChg>
      <pc:sldChg chg="modSp new mod">
        <pc:chgData name="Jennifer DeBoisbriand" userId="e09f7f52-e0e8-4fd6-9252-ac26a1994a3b" providerId="ADAL" clId="{693BF38B-BAF3-4D16-BAC2-BC925602BB73}" dt="2024-07-28T18:50:19.663" v="944" actId="255"/>
        <pc:sldMkLst>
          <pc:docMk/>
          <pc:sldMk cId="3523647132" sldId="265"/>
        </pc:sldMkLst>
        <pc:spChg chg="mod">
          <ac:chgData name="Jennifer DeBoisbriand" userId="e09f7f52-e0e8-4fd6-9252-ac26a1994a3b" providerId="ADAL" clId="{693BF38B-BAF3-4D16-BAC2-BC925602BB73}" dt="2024-07-28T18:50:19.663" v="944" actId="255"/>
          <ac:spMkLst>
            <pc:docMk/>
            <pc:sldMk cId="3523647132" sldId="265"/>
            <ac:spMk id="3" creationId="{AC2A36A1-A15B-6F86-4F15-0D31F115CCD8}"/>
          </ac:spMkLst>
        </pc:spChg>
      </pc:sldChg>
      <pc:sldChg chg="modSp new mod">
        <pc:chgData name="Jennifer DeBoisbriand" userId="e09f7f52-e0e8-4fd6-9252-ac26a1994a3b" providerId="ADAL" clId="{693BF38B-BAF3-4D16-BAC2-BC925602BB73}" dt="2024-07-28T18:53:42.217" v="1131" actId="255"/>
        <pc:sldMkLst>
          <pc:docMk/>
          <pc:sldMk cId="1416927775" sldId="266"/>
        </pc:sldMkLst>
        <pc:spChg chg="mod">
          <ac:chgData name="Jennifer DeBoisbriand" userId="e09f7f52-e0e8-4fd6-9252-ac26a1994a3b" providerId="ADAL" clId="{693BF38B-BAF3-4D16-BAC2-BC925602BB73}" dt="2024-07-28T18:53:42.217" v="1131" actId="255"/>
          <ac:spMkLst>
            <pc:docMk/>
            <pc:sldMk cId="1416927775" sldId="266"/>
            <ac:spMk id="2" creationId="{D7E1402C-7744-2AF5-66C3-90C3D05B4D63}"/>
          </ac:spMkLst>
        </pc:spChg>
        <pc:spChg chg="mod">
          <ac:chgData name="Jennifer DeBoisbriand" userId="e09f7f52-e0e8-4fd6-9252-ac26a1994a3b" providerId="ADAL" clId="{693BF38B-BAF3-4D16-BAC2-BC925602BB73}" dt="2024-07-28T18:53:25.209" v="1130" actId="12"/>
          <ac:spMkLst>
            <pc:docMk/>
            <pc:sldMk cId="1416927775" sldId="266"/>
            <ac:spMk id="3" creationId="{D9F9A929-C424-1D13-1AA8-B300802BCFA2}"/>
          </ac:spMkLst>
        </pc:spChg>
      </pc:sldChg>
      <pc:sldChg chg="delSp new del mod modClrScheme chgLayout">
        <pc:chgData name="Jennifer DeBoisbriand" userId="e09f7f52-e0e8-4fd6-9252-ac26a1994a3b" providerId="ADAL" clId="{693BF38B-BAF3-4D16-BAC2-BC925602BB73}" dt="2024-07-28T18:47:37.603" v="861" actId="2696"/>
        <pc:sldMkLst>
          <pc:docMk/>
          <pc:sldMk cId="1755056595" sldId="266"/>
        </pc:sldMkLst>
        <pc:spChg chg="del">
          <ac:chgData name="Jennifer DeBoisbriand" userId="e09f7f52-e0e8-4fd6-9252-ac26a1994a3b" providerId="ADAL" clId="{693BF38B-BAF3-4D16-BAC2-BC925602BB73}" dt="2024-07-28T18:47:30.341" v="860" actId="700"/>
          <ac:spMkLst>
            <pc:docMk/>
            <pc:sldMk cId="1755056595" sldId="266"/>
            <ac:spMk id="2" creationId="{E4A50C0C-7FE0-4D61-A96D-A3ED642C0C33}"/>
          </ac:spMkLst>
        </pc:spChg>
        <pc:spChg chg="del">
          <ac:chgData name="Jennifer DeBoisbriand" userId="e09f7f52-e0e8-4fd6-9252-ac26a1994a3b" providerId="ADAL" clId="{693BF38B-BAF3-4D16-BAC2-BC925602BB73}" dt="2024-07-28T18:47:30.341" v="860" actId="700"/>
          <ac:spMkLst>
            <pc:docMk/>
            <pc:sldMk cId="1755056595" sldId="266"/>
            <ac:spMk id="3" creationId="{E3C76241-CCAE-2561-34F7-64BC416B0C1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5A08D-36C4-42CE-BA70-B6374CCBEABE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19E1E-29FB-401C-B984-AE0B19FB96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73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D19E1E-29FB-401C-B984-AE0B19FB969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946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48618E9-EE2D-4864-9EEE-58939BD4FB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17D1EC0-23FF-4FC8-B22D-E34878EAA4C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B929A7-258C-4469-AAB4-A67D713F7A8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A635CDB-2D00-49D5-B26E-0694A25000C7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4288D7A-F857-418D-92F2-368E841B9F27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1084F50-7F3C-4A4A-877E-FFD9EC7CD88B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1E64C1-F4C0-4A94-B319-BB1A0A2450B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63D8374-8052-417F-AB69-B97EAC43D51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750734-4D51-4019-A003-38A3DE49B434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1B693D1-DBA2-4D3B-9B37-D9EE8C4112F4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BCD3EA8-E4C0-4AF6-817F-F9F29157A499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170FB3-B397-4AC9-85FD-65388F26D90A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5EC0B9-49C7-4777-AEC5-B5EF8DE40498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902048B-30F7-4434-87A5-140F9BB4BEB1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500A6E2-A41C-4751-8A4E-9A0C5718D93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259517-7BE7-45F9-81C0-3A6362BF143C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652F56-7B71-42B2-AB68-22204A6DF17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59830E-1C3D-4D42-8789-524971CB46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53325A7-86D3-4B52-A7E3-ADDF408B40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D53F46F-EC12-484C-A4E7-791E57687AC1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64ED9CA-8950-47B8-A9ED-22B45CE15FB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4429F7B-9FD7-438F-8ECA-3FCAD006180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C558100-D455-4B41-890C-BCC898B2D1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2886397-398A-4318-BE16-2CBAC1902F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D32A3A6-CE6E-4ABD-8522-2C8DC88C07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9014C09-5B84-4798-8BDE-C80D76E67B8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A29EB9E-ED9D-4C69-8A26-9A7A0A83056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A2899F9-1795-416F-8F3D-26EEB684DB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3043474-8625-495C-BD06-3627FD286C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D432CE47-7631-408E-8DDC-79EE378B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2C8832D-8B8D-4036-B913-2D363143274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CCEFEAF-E87B-4FF2-A947-94CABAA0610D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3A7CD3-94E1-42A9-BAB7-2AFCD9FCB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1078" y="722903"/>
            <a:ext cx="10495904" cy="2460770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7609B-8FD3-4FF7-8EBC-6619CA868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3428997"/>
            <a:ext cx="10495904" cy="230663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2437C4A8-8E3A-4ADA-93B9-64737CE1A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7A76F-3401-4F50-AE85-8F2AA247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2E50-D34E-4DD4-8B3B-55D08F25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3B71-D2FA-4DDC-9C9C-E26F7B591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861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BD70F-ACE4-4595-845E-2296BDF83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78CD9-E0B5-4B48-8366-91E6D22C9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FAF4B4-44D3-4E29-B235-A1B868207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7BA37-9639-480E-84AB-EA277225C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FC658-154E-48DE-AD31-813E5170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36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5405209-5179-4359-91ED-1B1A46619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E32344F-3BE0-4CE8-B1BD-9ABD425E1C0D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99DE306-F4FB-4730-A066-ADF38D73956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CB32885-303F-477F-A081-27425944F23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60C0C0B-4CD0-467D-A382-2B2415102C48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788DF0F-327F-43A5-AB71-3D32053D83CA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8A0902-2662-4911-A532-AA6310861479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BDA4F7-23F4-46D1-8B7E-A21DD84083E1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FC9FC2-8808-438E-8FFB-5FE416BFB5C8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04694E5-71F9-4210-9BE8-FC12CC177BD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37E805-A7E5-4906-B0C5-1373F3DA962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4CD964-FBD6-41AB-8A02-9509A2BAC11F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9CD7FF8-E827-4E0A-BCE2-CCB34EDAC0F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C4AD6BB-F1EE-4FB8-96E8-6890447800EC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E935057-E0A3-4DAE-B9C8-6E818D7A7205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08DDF69-1C14-453C-BC3A-37D3FE69DFC7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6C26D82-15BA-4B2E-A42D-2ECA8012D307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D7F73B67-E5E9-4000-91DA-034B2127EFD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AFAC1B5-F0DD-4FC0-B4C9-77CB29DF44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ACB3DB-54B2-4CEE-A791-C6FC6C758DA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8324004-1030-47D9-B817-425FF6ECC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AA001C4-81AB-4FA6-ADAA-C8618056353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8D1DAD34-7844-4F16-9874-F51F2A23B9E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7DCBC6D-1BDA-4CB1-A3EC-59F240C8FA1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B3C1A0-58E7-47E4-831B-CF3EE21D1E9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8A09FAA-E123-4FE4-B67A-9EBDE1A313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317B7C6-C816-4A58-B184-135E4FD19F5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4D22ABB-4CE8-47DC-80BF-39B3E4CF704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17DE37-A292-4031-AF42-CDB00A13EE7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73EF673-CB75-435F-9BF3-7594EC3ADF8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35F4581-15F6-47EE-87D0-1132A093DBA5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65CF984-F5BD-45C4-9A12-B02DB4F044E1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ACE66A86-8455-497B-9CA4-F460A19E5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8900000">
            <a:off x="7770390" y="-287370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68C62B-71EF-4824-9EE8-6CAE1798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07774" y="715616"/>
            <a:ext cx="3295876" cy="502659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3E4C8-4AA9-49D7-BF71-1AB5F2CFE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3588" y="715616"/>
            <a:ext cx="6770448" cy="5026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898B3-014E-440B-BA4E-10633921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2643-CE63-4C3E-B437-5A1A5EF91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1CE5E-160A-4B37-94E2-3D9DC75BF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08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D8D6B-70A2-430A-9F5D-DA093D8C1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A2845-6CA6-4745-A951-25B8D531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49424-7A20-4BA1-9F60-671A5DBB3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BD2B2-E17F-402E-8EA3-5C7C1118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23070-8658-4AC0-B2A3-4BE605A84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129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9DB7AC-F7D7-430A-A2A7-CD3EBBF1D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6AAF10E-F092-4160-BF4A-FF568555B790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6341C04-9B94-4385-A661-7B8C1700049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C1D709-6A0F-409C-B2D0-C248E562265E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99BE53-BA11-4B67-BFBB-6281DB50C75D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B662D93-31C1-4DFB-A938-E631F89AA9F0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7ECC8DA-0BEC-4508-89D4-12FA35B481F5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DC8E6C-1B78-4B89-82DD-BBA778CD1482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E5F54A-0315-4B15-B865-1F0460526260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DD7F352-DE39-4835-8D3F-69CDEC490F1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9D6F20A-F777-4F41-B23B-735A64FA5DA3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1BBADBA-0F74-418B-BC50-AD44596C3EF8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918BE26-88E5-457C-8095-745F34D1536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FB269E0-E058-4340-B93D-7D40FFF521F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DDD9AEE-5501-4385-B339-4616F567B53D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84D29C61-8926-4C98-882B-AB90108C8386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AC585F9-B633-4F7E-AADE-75079DC17158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5DC6366-5525-4FBC-9886-D4409F6B299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CC03CF9-098C-4140-806A-023D3DC3F2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9C41BC4-89DF-4EC4-A141-9EF16D8EEB5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32AD067-E64C-499E-9C0A-A725258744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653DD54-FA2B-4B91-A94E-3C46AE21B38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86AC204-156B-442E-B028-01036BD1F26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03512DE-F013-431A-9F6E-ADDA88FB2DD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95FEE1-61A9-4065-B9F8-5589180AC62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028AA59-C1FA-46C0-BFDD-1C1D3404C81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A5C99EE-B791-470A-8639-0357A751EB4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4F4204-F48B-4AF5-B11E-0CE7D972AC3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76643FE-3966-4B82-9623-C61A56EDD20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DD769C5-B1B1-45BD-A40A-67E6568C843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A511707-50C7-48B2-81F7-5C82BF57795C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8D44F3-CCFE-48A0-8414-FFF5E43D9184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D126FE0-8204-40BB-AD46-4A0C7A475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18115"/>
            <a:ext cx="10312571" cy="278150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5E350-4200-419C-A167-527DD6B7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3753350"/>
            <a:ext cx="10312571" cy="1991572"/>
          </a:xfrm>
        </p:spPr>
        <p:txBody>
          <a:bodyPr/>
          <a:lstStyle>
            <a:lvl1pPr marL="0" indent="0">
              <a:buNone/>
              <a:defRPr lang="en-US" sz="24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6741F519-22CF-4C01-B140-5480DBAB3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260790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5D1550-9064-4767-B70A-3501AF95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E1C33-2E8E-4041-9683-12048CB8A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36992-B921-4F3F-9C4A-0D67E61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619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CFDF5-4B31-4F1B-83BA-82A95103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312571" cy="1354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EC9A6-F718-4497-8A75-637EE17458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1078" y="2345843"/>
            <a:ext cx="500958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03E57-9695-4508-9778-B3DB1FB5F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5075" y="2345843"/>
            <a:ext cx="5068574" cy="3274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4CEE6-B9DC-4CCC-8F4C-0B4DADFB0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5191-5804-47C9-95EB-D49D7157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B0A03-44F6-4299-B45D-E07A02390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3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920E6-CC97-4BD8-92FE-8F36024D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0"/>
            <a:ext cx="10320062" cy="14075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72FB-EDD5-42FB-8A9A-279EAD4FB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8" y="2331481"/>
            <a:ext cx="4963444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F28C1-95C8-476A-8D93-D580DD39D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1078" y="2954564"/>
            <a:ext cx="4963444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15485-EE1A-41B0-873A-BA9D06E88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3351" y="2331481"/>
            <a:ext cx="4900298" cy="540072"/>
          </a:xfrm>
        </p:spPr>
        <p:txBody>
          <a:bodyPr anchor="b"/>
          <a:lstStyle>
            <a:lvl1pPr marL="0" indent="0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81A6FB-1583-4A1B-A4A7-C65062C57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3351" y="2954564"/>
            <a:ext cx="4900298" cy="27903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A29EA7-E61E-4617-9DA9-40B9299B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587" y="6215870"/>
            <a:ext cx="3843779" cy="417126"/>
          </a:xfrm>
        </p:spPr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249CC-EB72-46A6-87D9-5FBDA8E4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A04EE7-47BE-4ECE-A170-793C4E569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098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E4946-24AD-40DD-95A7-49BA49C2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8" y="722903"/>
            <a:ext cx="10501177" cy="14012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CF342-49F6-482D-943E-7E50B1694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4033E5-3797-4FF8-866F-9FD9325A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91078" y="236364"/>
            <a:ext cx="4114800" cy="41712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C1E67-424D-4638-98F8-38E71A4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71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5BED274-5EB4-4EF4-B353-E55BD5026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0418BE5-560E-4E49-B12D-B555511FED72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49D1162-73B9-420F-BCBE-95039D00CD2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2BA76FE-316A-48E2-A03B-4E05691C4348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E678FBC-A6AD-4422-BA24-A4172F8862CA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3C5C3E-2D08-43F0-AFAC-E15360CA7D3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BEAC62-AF92-4A65-9790-6F6E0C6C5A1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C77D7C5-E76E-4E82-BFC4-9A75D2C8089D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6E0152-96B9-4067-80D3-D9BDE6D7EC9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918AFCC-B9DA-4092-8FBA-2CFEDB0388E3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1EC7D33-C87E-4812-A722-53C5D99272B5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F239E3-501A-4C3C-9BE4-6BFA0D3126B7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B62BF3B-95BB-4188-AAE5-015A0EF3D18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14E5F0F-0124-40D0-A0BF-AE307A0E15F4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BADC3B1-26C7-4CF1-B29D-4D0DEA3E2633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0A7DF6E-1132-4A80-9B18-593B1ACD778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EF19589-10D8-4A8F-A0B1-F7CE380E3001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8E6BB32-C4F8-4914-88D3-7DC5E79D023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8F046EE-9DBA-4924-A19C-ED8741F5F81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AABBC44-ABA8-4913-824E-64D34472464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272B22-1C39-47A0-8551-73666AFBEE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8CDFF66-464C-4ABF-BB01-00500A3B75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079FC88-BD3B-4C04-9B90-0FC93C17921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1FCAED8-8687-4141-A7C3-0D88ACEDFEC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65038E6-7B32-460F-B804-D6C105FF44C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EC5DAE85-AD17-454B-AB64-CEFF52FDAB9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C603643-2066-4967-AE4B-9DA143843B2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37E9533-9B07-43E3-B939-7BADC01FEE8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DCCAAEE-AB2E-4534-893A-3DB109499FB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8BD39A2-970F-4714-AAA6-67EE99A0EAA9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F4A1387-348B-4E46-9B65-FDF76ED0EF20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F5DAF27-A54D-442A-93E4-BA7F04EAE379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EA265F-80A1-448D-A6EB-CE8D6F6E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15D00D-89E6-4E7A-9A4D-A8CCEB3B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B5AEA-8C38-4776-878C-AB01474D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01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C4853C57-22BC-4465-8B37-DC06FE5A0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2" y="3144857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67C0A6-48E9-4845-9EBF-EF2A3DFD2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99914" cy="299658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8B542-2084-485C-ABFC-94340B4C7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672" y="708102"/>
            <a:ext cx="5656716" cy="54306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7791F-9546-470D-A174-D75285263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6544"/>
            <a:ext cx="4499914" cy="2162201"/>
          </a:xfrm>
        </p:spPr>
        <p:txBody>
          <a:bodyPr>
            <a:normAutofit/>
          </a:bodyPr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Clr>
                <a:schemeClr val="tx2">
                  <a:lumMod val="50000"/>
                  <a:lumOff val="50000"/>
                </a:schemeClr>
              </a:buClr>
              <a:buSzPct val="75000"/>
              <a:buFont typeface="Wingdings" panose="05000000000000000000" pitchFamily="2" charset="2"/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550D594-9D00-4E12-9A7B-8B78EC199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5DEA230-2680-47DD-BD49-FDBF4C1105A5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0BA61D-887F-46F1-B20D-EA4C38D467C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350DFBA-D16D-4AE0-8339-58C4089B94AD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4AAAA5-CEFC-4C25-91D3-5AE49F720DA5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4D142AD-3FA3-43E4-8A61-61CF1E415684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C3755A3-93F4-4EC4-9635-7E89E4AF1D3F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0BFB588-0AB8-4BD8-9272-1CA867726018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45A6DF3-CF29-4480-A235-EAE88D65A63C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D6FF036-365A-4C15-8E15-0D5BBEBCEA58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85E76FF-4E86-4E42-B67E-B11AAE8D30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1A64CEE-7CED-4EB2-A414-6F2D91E824F9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012C571B-47A6-49EB-A29F-678368BAED9F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3160B109-845C-4119-BB66-9887B3859A7D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68B7447-FF64-42D9-B3C6-2BDC6F547ED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FFF9B71-8653-450D-AFBE-2140D586FB5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F0B9E5A-C1DA-445C-A911-721DF98DDCDD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5C9A3DC-A478-4469-9359-34A435689F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7DE3299-EED7-4771-A270-F6B02941AD6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434422A-5B59-41DC-8E2A-1A8244580E3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A176117-0990-434B-A9D9-B4B9043C544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7D6425E-C84A-462F-98F8-D0AB4FC3AF8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13AB68-7321-4AC2-AC60-0F417877D07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E275CCE-D06F-49D0-8A47-372C5040330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D4B374E-EEBC-4A9C-B3B4-B269EC71985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2D80A7E6-BBEF-4EF1-B14A-29F26BFCF8E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2D7BC013-9B50-459D-8B8D-F756514A478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48964C0-675D-4807-B795-4B695A8F84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96911512-51A8-4CE7-A043-425C809EB5F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3C15D1E-0EDF-4AD7-90C7-3D8D64E645DB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8265A2D-2A6A-4301-B59F-8BAD98D9A57B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4A4907F-2D1D-49D1-882D-119AA5E1183B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A2284-37AB-43F5-98B8-8AB49DB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8ABAA-E2F7-4C89-99ED-2C340220D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2EF12-B2CD-4F3C-9F19-A86915405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67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0DDA6865-0A03-48FA-AD6E-D5BF8FDE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277E8EB-0DA2-40E4-AD12-1CCD0D262D0B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BFE9F8-907A-4FFC-9FDE-2B51D238C40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BDDC323-8732-4007-BB81-1BE917E3B2FF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08FC40-8403-438D-95CA-E4EDC66192A9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411D218-3FEA-4455-9809-91F029FB55AE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541390F-BE50-4E4E-9DA2-B5F23F1A93D8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EB3F094-97B5-48E1-A4DE-8BEED2550283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4DBB43-CB34-4881-9445-A7FE131D5327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B71F972-027A-47F0-996C-84BFE4574050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C41353D-93C8-43F8-BBDE-7AB6B29EC38C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F07B24-CBD8-4F09-81EB-504285F8E11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27873BB-1D79-4055-801C-BDA0F9A15136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008D42B-2F35-497E-A26D-9AF008619D43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7F57499-C4D9-4B7D-BADA-38462AA3164E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71F2B9-1FFA-4350-9370-B098459A2324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8FBAFFC-DC8F-4BB4-B405-E4AAA269AED4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94FCE64-D7A5-411A-8795-932DD39F952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0B4ECFC-FD43-44CF-B7FA-2A8C5651400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9DFBC12-1E1D-44DE-9966-BAB05B24663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9BEF096-361C-478B-81EB-37584119BFE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FC81993-CE86-4910-B9CE-B69375BDCEE3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75613D7-9FB0-4D33-8784-EC059DE019C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D520AFD9-E849-4F42-99B2-928E6098C29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A200B0B-91CD-4D66-ADFC-9585D283103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B5DB0C45-30CE-4C85-95C6-FFF4977C646A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DC31604-5F93-436D-A9D2-A48846D4E0D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FF1B965-7DE1-4AE3-B28B-DB6847BC52CC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FD9FB65-4392-4D6A-8ACC-8151F682BFE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4B40380C-3493-4AFE-BF13-AE68A8D244B4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CB21DF1-4859-4991-9C10-F8FA68F41013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54AD212-17DC-4506-AAA0-34A46A0B11C3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5B556E7-762B-4E18-A961-A4F7A9ECF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7" y="713677"/>
            <a:ext cx="4434823" cy="3020519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7118AF-C54D-406D-AABE-AED6576D12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672" y="713677"/>
            <a:ext cx="5304977" cy="5430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0" name="Right Triangle 39">
            <a:extLst>
              <a:ext uri="{FF2B5EF4-FFF2-40B4-BE49-F238E27FC236}">
                <a16:creationId xmlns:a16="http://schemas.microsoft.com/office/drawing/2014/main" id="{205CDEB9-8DED-4711-8140-4C943FC2C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3" y="314330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13C3F-6360-4760-9477-C3831A6E2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87" y="3970330"/>
            <a:ext cx="4434823" cy="2173992"/>
          </a:xfrm>
        </p:spPr>
        <p:txBody>
          <a:bodyPr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92D3B-60EE-4FC5-9ED7-44453008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2BA41-EC5B-4197-BCC8-0FD2E523CD7A}" type="datetimeFigureOut">
              <a:rPr lang="en-US" smtClean="0"/>
              <a:t>7/31/2024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F831E-9B19-4936-8BC9-F62A9B118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1E1D1-F7A2-40D0-91DA-07468A96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108C-154A-4A5A-9C05-91A49A422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728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BDF0D99C-5D42-41C6-A50C-C4E2D6B2A3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F28962D-50BA-43F8-8863-28ECE711D3FC}"/>
                </a:ext>
              </a:extLst>
            </p:cNvPr>
            <p:cNvCxnSpPr>
              <a:cxnSpLocks/>
            </p:cNvCxnSpPr>
            <p:nvPr/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0F5939-D4E0-46FD-9A5A-5D648E381092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633D331-78CB-40A1-B167-8185EC5D707B}"/>
                </a:ext>
              </a:extLst>
            </p:cNvPr>
            <p:cNvCxnSpPr>
              <a:cxnSpLocks/>
            </p:cNvCxnSpPr>
            <p:nvPr/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12E4B1-E78E-49E7-AA36-374CC1B084E4}"/>
                </a:ext>
              </a:extLst>
            </p:cNvPr>
            <p:cNvCxnSpPr>
              <a:cxnSpLocks/>
            </p:cNvCxnSpPr>
            <p:nvPr/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7D46340-CBFC-490F-B44E-7AA8FBF58B05}"/>
                </a:ext>
              </a:extLst>
            </p:cNvPr>
            <p:cNvCxnSpPr>
              <a:cxnSpLocks/>
            </p:cNvCxnSpPr>
            <p:nvPr/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575C26C-3EBD-4AA9-BA4D-2561E295D65D}"/>
                </a:ext>
              </a:extLst>
            </p:cNvPr>
            <p:cNvCxnSpPr>
              <a:cxnSpLocks/>
            </p:cNvCxnSpPr>
            <p:nvPr/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235DB6BE-E065-4559-BF5C-36B56B379040}"/>
                </a:ext>
              </a:extLst>
            </p:cNvPr>
            <p:cNvCxnSpPr>
              <a:cxnSpLocks/>
            </p:cNvCxnSpPr>
            <p:nvPr/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DA54272-CD9D-4F68-BBAB-4F0C0C3EC635}"/>
                </a:ext>
              </a:extLst>
            </p:cNvPr>
            <p:cNvCxnSpPr>
              <a:cxnSpLocks/>
            </p:cNvCxnSpPr>
            <p:nvPr/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A002CE8F-9256-4F2C-B474-58873717119E}"/>
                </a:ext>
              </a:extLst>
            </p:cNvPr>
            <p:cNvCxnSpPr>
              <a:cxnSpLocks/>
            </p:cNvCxnSpPr>
            <p:nvPr/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9C9DE9F-4252-401D-913E-B74C9E326F98}"/>
                </a:ext>
              </a:extLst>
            </p:cNvPr>
            <p:cNvCxnSpPr>
              <a:cxnSpLocks/>
            </p:cNvCxnSpPr>
            <p:nvPr/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FE4E69B-534F-4A80-9E1C-798BEE1B0795}"/>
                </a:ext>
              </a:extLst>
            </p:cNvPr>
            <p:cNvCxnSpPr>
              <a:cxnSpLocks/>
            </p:cNvCxnSpPr>
            <p:nvPr/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564E1C-009C-4832-AE8D-E98286693F0C}"/>
                </a:ext>
              </a:extLst>
            </p:cNvPr>
            <p:cNvCxnSpPr>
              <a:cxnSpLocks/>
            </p:cNvCxnSpPr>
            <p:nvPr/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305DF1C-5801-43F2-A8B9-5351369418C0}"/>
                </a:ext>
              </a:extLst>
            </p:cNvPr>
            <p:cNvCxnSpPr>
              <a:cxnSpLocks/>
            </p:cNvCxnSpPr>
            <p:nvPr/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06E71C8-0783-4E17-9B34-F51231DD2954}"/>
                </a:ext>
              </a:extLst>
            </p:cNvPr>
            <p:cNvCxnSpPr>
              <a:cxnSpLocks/>
            </p:cNvCxnSpPr>
            <p:nvPr/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FD908F17-2A89-4B0A-A2EA-692390969FE0}"/>
                </a:ext>
              </a:extLst>
            </p:cNvPr>
            <p:cNvCxnSpPr>
              <a:cxnSpLocks/>
            </p:cNvCxnSpPr>
            <p:nvPr/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BE22751-380F-44F9-BEED-0A553CF87BE5}"/>
                </a:ext>
              </a:extLst>
            </p:cNvPr>
            <p:cNvCxnSpPr>
              <a:cxnSpLocks/>
            </p:cNvCxnSpPr>
            <p:nvPr/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7B27910-846F-4E4E-B588-F5B2E026FE96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E6E0501E-134E-46D7-984F-3A382B0BB29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90A83974-CBD7-4A69-9D84-2D3BBDE027A5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503E931-00D4-4B0C-BC69-49FE5C766518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7732A30-BE2F-4D71-BC37-60F7B44591B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0C8EB840-DE7D-4E67-989C-F4D8F50E15BD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F05D2CC2-53CC-487E-A72E-42B1E9B18460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3A12D6B-1D60-4F26-8FB9-74AD5B070BD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41895D00-2D63-443C-95A8-5EB6E5EECBFF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AC50652-2A56-4382-95D0-971644EE0FA9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A50A374-8880-482D-B54F-F74E0D7BE187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C66364D8-CCC7-4AAF-94BC-766EC160D99E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A0DC409-26E2-4453-89FD-745EA849BE7F}"/>
                </a:ext>
              </a:extLst>
            </p:cNvPr>
            <p:cNvCxnSpPr>
              <a:cxnSpLocks/>
            </p:cNvCxnSpPr>
            <p:nvPr/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239ED039-D66C-4A5E-AA35-E7A5FA2E64C2}"/>
                </a:ext>
              </a:extLst>
            </p:cNvPr>
            <p:cNvCxnSpPr>
              <a:cxnSpLocks/>
            </p:cNvCxnSpPr>
            <p:nvPr/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72C13DC-161E-49CF-96B5-5383AA052AB7}"/>
                </a:ext>
              </a:extLst>
            </p:cNvPr>
            <p:cNvCxnSpPr>
              <a:cxnSpLocks/>
            </p:cNvCxnSpPr>
            <p:nvPr/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103067-48DA-458C-99F6-9921C19A8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79" y="725951"/>
            <a:ext cx="10325000" cy="14424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B86862-507E-4F73-890F-3B77BCFA3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079" y="2340131"/>
            <a:ext cx="10325000" cy="3564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C0BB-AF05-4753-9159-41A16FBFC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3587" y="6215870"/>
            <a:ext cx="3843779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2BA41-EC5B-4197-BCC8-0FD2E523CD7A}" type="datetimeFigureOut">
              <a:rPr lang="en-US" smtClean="0"/>
              <a:pPr/>
              <a:t>7/31/2024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62F82-EA1A-4B02-8A64-3B44C0D9DA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1078" y="236364"/>
            <a:ext cx="4114800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EF32-1CA9-4CDA-8182-2FB0C30A0F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03649" y="6215870"/>
            <a:ext cx="979151" cy="417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108C-154A-4A5A-9C05-91A49A422B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3BAC6E0-ADAC-40FB-AF53-88FA5F837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3500000">
            <a:off x="-281094" y="1516214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88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50000"/>
            <a:lumOff val="50000"/>
          </a:schemeClr>
        </a:buClr>
        <a:buSzPct val="75000"/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Jennifer.deboisbriand@islamorada.fl.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87D111-0A9D-421B-84EB-FC5811C3A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15ECF02-0C11-4320-A868-5EC7DD53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214" y="-1"/>
            <a:ext cx="12214827" cy="6858000"/>
            <a:chOff x="-6214" y="-1"/>
            <a:chExt cx="12214827" cy="685800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C74A336-DE5D-4AE0-9A50-8D93C4AA45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-6214" y="66862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11A81C9-7A36-4A04-B14C-A45B899E4B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AE1DE35-5349-4B57-B255-C07C69270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99325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AFE9588-5F4B-41DF-9FF6-6B4969245C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9252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4CC9B87-707A-4D04-9336-B1418878A8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7592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8CF5CAA-7C4D-408A-B1A8-E98C0E663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931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B462EA1B-90F8-4C08-AE36-FFBA2B45B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4271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F7B5623-96F7-42F0-BAC5-78D6789E01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2610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85D83B1-1723-4710-8FC5-18EDC879E4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10949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998838C-DFB6-48F7-A18D-30469E816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09289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BDB9A78-94CB-422D-B92E-65FD2732EC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762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A5DBD01-426B-424D-815A-96518F6007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059680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B0218DF-D55B-4D41-AE23-F1E64BAC6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043074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8D61EB8-98CC-4243-9E20-33CAC65BF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026468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35F0944-B143-45B0-8B72-6CE34D4612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009862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F68EF7F-67D0-463D-AB84-EA24D18196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2185786" y="-1"/>
              <a:ext cx="0" cy="685800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E17074E-4E65-4CBD-B1B0-9C18D6F72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7171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CC905ED-EF46-4349-9E9B-2174310948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71459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B91F234-1C65-45AC-8CCE-A1C4AE49CE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257478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D46B3DB-5DBB-41CF-9FA5-010ECA0C3B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180035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B92A3FF8-F172-47ED-84C6-802C85C1CB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343240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5933982-9CB6-4199-B123-A3669A4FEF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2886121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CA832CD-B214-4ABC-AC95-A3DA116ACE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429002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D7EBA147-C4BA-4B48-B61D-CA24B8B06F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3971883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A8253B7-461E-48CC-B871-8A255EE3D7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4514764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ADE46C3-C2E1-4492-AC59-870160A3C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057645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B0052E9-B440-4C1E-BC41-39957D590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5600526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31F119B-638C-42B1-8400-709B94F1EE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0" y="6857999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6299ED-D998-4895-9CCF-02427F195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6613" y="6143407"/>
              <a:ext cx="12192000" cy="0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4442675-84C9-45C8-9524-ABE4E25071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84225" y="171716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5BE3E63-4FA5-4EBD-9F3B-E29F5128A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1508412" y="173267"/>
              <a:ext cx="0" cy="6511464"/>
            </a:xfrm>
            <a:prstGeom prst="line">
              <a:avLst/>
            </a:prstGeom>
            <a:ln w="12700">
              <a:solidFill>
                <a:srgbClr val="BCBCBC">
                  <a:alpha val="29804"/>
                </a:srgb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3F42A7A-E3E0-F4FA-649C-700C8DD92B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9726" y="722903"/>
            <a:ext cx="5415521" cy="270609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Islamorada, Village of Islands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0D824-14C9-CEF4-5489-B4F09CD445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89726" y="3674327"/>
            <a:ext cx="5415521" cy="246077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Building Permit Allocation System (BPAS)</a:t>
            </a:r>
          </a:p>
          <a:p>
            <a:pPr algn="ctr"/>
            <a:r>
              <a:rPr lang="en-US" dirty="0"/>
              <a:t>Community Workshop</a:t>
            </a:r>
          </a:p>
          <a:p>
            <a:pPr algn="ctr"/>
            <a:r>
              <a:rPr lang="en-US" dirty="0"/>
              <a:t>July 30, 2024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E480B9-10DA-7AB7-07D8-3EC6A5AB433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393" r="31921"/>
          <a:stretch/>
        </p:blipFill>
        <p:spPr>
          <a:xfrm>
            <a:off x="1" y="10"/>
            <a:ext cx="5854890" cy="6857990"/>
          </a:xfrm>
          <a:custGeom>
            <a:avLst/>
            <a:gdLst/>
            <a:ahLst/>
            <a:cxnLst/>
            <a:rect l="l" t="t" r="r" b="b"/>
            <a:pathLst>
              <a:path w="6036633" h="6858000">
                <a:moveTo>
                  <a:pt x="0" y="0"/>
                </a:moveTo>
                <a:lnTo>
                  <a:pt x="5782584" y="0"/>
                </a:lnTo>
                <a:lnTo>
                  <a:pt x="5847735" y="280891"/>
                </a:lnTo>
                <a:cubicBezTo>
                  <a:pt x="6512611" y="3337011"/>
                  <a:pt x="5215360" y="3533975"/>
                  <a:pt x="5130974" y="6590095"/>
                </a:cubicBezTo>
                <a:lnTo>
                  <a:pt x="512734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4" name="Right Triangle 43">
            <a:extLst>
              <a:ext uri="{FF2B5EF4-FFF2-40B4-BE49-F238E27FC236}">
                <a16:creationId xmlns:a16="http://schemas.microsoft.com/office/drawing/2014/main" id="{F0753E91-DF19-4FA4-BFBF-221696B8D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6297356" y="-287372"/>
            <a:ext cx="568289" cy="568289"/>
          </a:xfrm>
          <a:prstGeom prst="rt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808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D598F-9BB2-62E6-6FB3-986440C17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A36A1-A15B-6F86-4F15-0D31F115C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Questions?</a:t>
            </a:r>
          </a:p>
          <a:p>
            <a:r>
              <a:rPr lang="en-US" sz="4000" dirty="0"/>
              <a:t>Breakout sessions</a:t>
            </a:r>
          </a:p>
          <a:p>
            <a:r>
              <a:rPr lang="en-US" sz="4000" dirty="0"/>
              <a:t>Report Out/Discussions</a:t>
            </a:r>
          </a:p>
          <a:p>
            <a:r>
              <a:rPr lang="en-US" sz="4000" dirty="0"/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3523647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1402C-7744-2AF5-66C3-90C3D05B4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Thank You for Attending!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9A929-C424-1D13-1AA8-B300802BC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Contact Information:</a:t>
            </a:r>
          </a:p>
          <a:p>
            <a:pPr marL="228600" lvl="1" indent="0">
              <a:buNone/>
            </a:pPr>
            <a:r>
              <a:rPr lang="en-US" sz="4000" dirty="0"/>
              <a:t>Jennifer DeBoisbriand, Planning Director</a:t>
            </a:r>
          </a:p>
          <a:p>
            <a:pPr marL="228600" lvl="1" indent="0">
              <a:buNone/>
            </a:pPr>
            <a:r>
              <a:rPr lang="en-US" sz="4000" dirty="0">
                <a:hlinkClick r:id="rId2"/>
              </a:rPr>
              <a:t>Jennifer.deboisbriand@islamorada.fl.us</a:t>
            </a:r>
            <a:endParaRPr lang="en-US" sz="4000" dirty="0"/>
          </a:p>
          <a:p>
            <a:pPr marL="228600" lvl="1" indent="0">
              <a:buNone/>
            </a:pPr>
            <a:r>
              <a:rPr lang="en-US" sz="4000" dirty="0"/>
              <a:t>(305) 664-6440</a:t>
            </a:r>
          </a:p>
        </p:txBody>
      </p:sp>
    </p:spTree>
    <p:extLst>
      <p:ext uri="{BB962C8B-B14F-4D97-AF65-F5344CB8AC3E}">
        <p14:creationId xmlns:p14="http://schemas.microsoft.com/office/powerpoint/2010/main" val="1416927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78383-6AD1-287C-E95F-B665F548E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60A3D-B748-061E-A97E-8C5EE6495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/>
              <a:t>Welcome &amp; Introduction of Staff</a:t>
            </a:r>
          </a:p>
          <a:p>
            <a:r>
              <a:rPr lang="en-US" sz="2000" dirty="0"/>
              <a:t>Brief Presentation</a:t>
            </a:r>
          </a:p>
          <a:p>
            <a:r>
              <a:rPr lang="en-US" sz="2000" dirty="0"/>
              <a:t>General Q &amp; A (10-15 minutes)</a:t>
            </a:r>
          </a:p>
          <a:p>
            <a:r>
              <a:rPr lang="en-US" sz="2000" dirty="0"/>
              <a:t>Roundtable Discussions ( 30 minutes)</a:t>
            </a:r>
          </a:p>
          <a:p>
            <a:r>
              <a:rPr lang="en-US" sz="2000" dirty="0"/>
              <a:t>Short Break </a:t>
            </a:r>
          </a:p>
          <a:p>
            <a:r>
              <a:rPr lang="en-US" sz="2000" dirty="0"/>
              <a:t>Report Back to Group from Roundtables/Final Q &amp; A (20 minutes)</a:t>
            </a:r>
          </a:p>
          <a:p>
            <a:r>
              <a:rPr lang="en-US" sz="2000" dirty="0"/>
              <a:t>Next Steps</a:t>
            </a:r>
          </a:p>
          <a:p>
            <a:r>
              <a:rPr lang="en-US" sz="2000" dirty="0"/>
              <a:t>Adjourn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297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1B3A2-A28E-1348-A6C3-C5F15CEC0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Permit Allocation System (BPAS)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62ABE-AC8D-6C16-5C13-26F4AE29D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Division 30-IV-11 of the Village Code</a:t>
            </a:r>
          </a:p>
          <a:p>
            <a:r>
              <a:rPr lang="en-US" dirty="0"/>
              <a:t>Purpose &amp; Intent</a:t>
            </a:r>
          </a:p>
          <a:p>
            <a:pPr algn="just">
              <a:buFont typeface="+mj-lt"/>
              <a:buAutoNum type="arabicPeriod"/>
            </a:pPr>
            <a:r>
              <a:rPr lang="en-US" b="0" i="0" dirty="0">
                <a:solidFill>
                  <a:srgbClr val="51596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Facilitate implementation of goals, objectives and policies set forth in the village comprehensive plan; </a:t>
            </a:r>
          </a:p>
          <a:p>
            <a:pPr algn="just">
              <a:buFont typeface="+mj-lt"/>
              <a:buAutoNum type="arabicPeriod"/>
            </a:pPr>
            <a:r>
              <a:rPr lang="en-US" b="0" i="0" dirty="0">
                <a:solidFill>
                  <a:srgbClr val="51596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Regulate the rate of growth in order to further deter deterioration of public facility service levels, environmental degradation and potential land use conflicts; and </a:t>
            </a:r>
          </a:p>
          <a:p>
            <a:pPr algn="just">
              <a:buFont typeface="+mj-lt"/>
              <a:buAutoNum type="arabicPeriod"/>
            </a:pPr>
            <a:r>
              <a:rPr lang="en-US" b="0" i="0" dirty="0">
                <a:solidFill>
                  <a:srgbClr val="515967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Encourage redevelopment of residential and nonresidential development and to encourage affordable housing.</a:t>
            </a:r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773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F163C-4F6E-AD62-A716-1C0E394A3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Background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D71C2-8983-3314-541A-8FBE9EFE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1972 – Area of Critical </a:t>
            </a:r>
            <a:r>
              <a:rPr lang="en-US"/>
              <a:t>State Concern </a:t>
            </a:r>
            <a:r>
              <a:rPr lang="en-US" dirty="0"/>
              <a:t>(ACSC) Program was adopted </a:t>
            </a:r>
          </a:p>
          <a:p>
            <a:r>
              <a:rPr lang="en-US" dirty="0"/>
              <a:t>1979 – Florida Legislature designates the Florida Keys as an ACSC </a:t>
            </a:r>
          </a:p>
          <a:p>
            <a:r>
              <a:rPr lang="en-US" dirty="0"/>
              <a:t>1992 – Monroe County adopted Rate of Growth Ordinance (ROGO)</a:t>
            </a:r>
          </a:p>
          <a:p>
            <a:r>
              <a:rPr lang="en-US" dirty="0"/>
              <a:t>2002 – Islamorada adopted BPAS Ordinance with an original number of 302 allocations</a:t>
            </a:r>
          </a:p>
          <a:p>
            <a:r>
              <a:rPr lang="en-US" dirty="0"/>
              <a:t>2012 – Department of Economic Opportunity (DEO) completed the hurricane evacuation clearance time modeling and found that with 10 years worth of building permits, the Florida Keys would be at a 24-hour evacuation clearance.  Based on that DEO determined the remaining amount of allocations county wide would be 3,550.  Islamorada received an additional 263 for a total of 565.</a:t>
            </a:r>
          </a:p>
          <a:p>
            <a:r>
              <a:rPr lang="en-US" dirty="0"/>
              <a:t>2017 – The Village entered into a 380 Agreement with DEO, Monroe County, the cities of Key West, Layton, and Marathon in which the Village received at additional 10.25 allocations.</a:t>
            </a:r>
          </a:p>
        </p:txBody>
      </p:sp>
    </p:spTree>
    <p:extLst>
      <p:ext uri="{BB962C8B-B14F-4D97-AF65-F5344CB8AC3E}">
        <p14:creationId xmlns:p14="http://schemas.microsoft.com/office/powerpoint/2010/main" val="841066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A4952-3374-6D01-9732-4BE29546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BPAS 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ECF9D-1148-479A-F464-113B3699E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3 Market Rate Allocation Available</a:t>
            </a:r>
          </a:p>
          <a:p>
            <a:r>
              <a:rPr lang="en-US" dirty="0"/>
              <a:t>10 Affordable Allocations Available</a:t>
            </a:r>
          </a:p>
          <a:p>
            <a:r>
              <a:rPr lang="en-US" dirty="0"/>
              <a:t>300 Early Evacuation Affordable Allocations Available</a:t>
            </a:r>
          </a:p>
          <a:p>
            <a:r>
              <a:rPr lang="en-US" dirty="0"/>
              <a:t>23 Administrative Relief Allocations</a:t>
            </a:r>
          </a:p>
          <a:p>
            <a:r>
              <a:rPr lang="en-US" dirty="0"/>
              <a:t>54 Permits in the Queue</a:t>
            </a:r>
          </a:p>
          <a:p>
            <a:r>
              <a:rPr lang="en-US" dirty="0"/>
              <a:t>The Village Council has adopted a Temporary Moratorium on Market Rate BPAS Applications to expire February 2025.</a:t>
            </a:r>
          </a:p>
          <a:p>
            <a:r>
              <a:rPr lang="en-US" dirty="0"/>
              <a:t>A Temporary Moratorium on Administrative Relief Applications is before the Village Council for second reading on August 8, 2024.</a:t>
            </a:r>
          </a:p>
        </p:txBody>
      </p:sp>
    </p:spTree>
    <p:extLst>
      <p:ext uri="{BB962C8B-B14F-4D97-AF65-F5344CB8AC3E}">
        <p14:creationId xmlns:p14="http://schemas.microsoft.com/office/powerpoint/2010/main" val="2869918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5E821-64D2-CACB-4769-E742225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Hurricane Evacuation Modeling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412A4-B1AD-E58E-1CC4-531A60C7C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In 2023 the Department of Commerce (formerly DEO) and the Division of Emergency Management (DEM) ran an updated hurricane evacuation model based on the 2020 Census and other relevant data.</a:t>
            </a:r>
          </a:p>
        </p:txBody>
      </p:sp>
    </p:spTree>
    <p:extLst>
      <p:ext uri="{BB962C8B-B14F-4D97-AF65-F5344CB8AC3E}">
        <p14:creationId xmlns:p14="http://schemas.microsoft.com/office/powerpoint/2010/main" val="458063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B5CC8-31D2-0DA3-BD92-FA515492C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2023 Clearance Times Summary</a:t>
            </a:r>
          </a:p>
        </p:txBody>
      </p:sp>
      <p:pic>
        <p:nvPicPr>
          <p:cNvPr id="4" name="Content Placeholder 3" descr="A close-up of a document&#10;&#10;Description automatically generated">
            <a:extLst>
              <a:ext uri="{FF2B5EF4-FFF2-40B4-BE49-F238E27FC236}">
                <a16:creationId xmlns:a16="http://schemas.microsoft.com/office/drawing/2014/main" id="{1B27BE2A-3EE7-9033-6252-FDC465AFFA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65" y="2339974"/>
            <a:ext cx="10038522" cy="4339121"/>
          </a:xfr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1808766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7B2B9-2BEC-BE49-D3A6-B63D50524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Vacant Parcel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331FF-025E-75EB-9BB7-8C36E6D8F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Village Planning Staff undertook a Vacant Parcel Analysis recently.</a:t>
            </a:r>
          </a:p>
          <a:p>
            <a:r>
              <a:rPr lang="en-US" dirty="0"/>
              <a:t>The following criteria was used:</a:t>
            </a: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Residential zoning districts</a:t>
            </a: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Parcel size (must meet the minimum sq ft for residential lot size)</a:t>
            </a:r>
          </a:p>
          <a:p>
            <a:pPr marL="571500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Parcel is “vacant” according to Monroe County Property Appraiser data as of 2022</a:t>
            </a:r>
          </a:p>
          <a:p>
            <a:pPr marL="228600" marR="0" lvl="0" indent="-2286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22363C">
                  <a:lumMod val="50000"/>
                  <a:lumOff val="50000"/>
                </a:srgbClr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22363C"/>
                </a:solidFill>
                <a:effectLst/>
                <a:uLnTx/>
                <a:uFillTx/>
                <a:latin typeface="Grandview"/>
                <a:ea typeface="+mn-ea"/>
                <a:cs typeface="+mn-cs"/>
              </a:rPr>
              <a:t>The initial review produced 212 parcels.  A secondary review was completed and the Staff removed any anomalies and the list of vacant parcels is now at 178.</a:t>
            </a:r>
          </a:p>
          <a:p>
            <a:pPr marL="228600" marR="0" lvl="0" indent="-2286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rgbClr val="22363C">
                  <a:lumMod val="50000"/>
                  <a:lumOff val="50000"/>
                </a:srgbClr>
              </a:buClr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lang="en-US" dirty="0">
                <a:solidFill>
                  <a:srgbClr val="22363C"/>
                </a:solidFill>
                <a:latin typeface="Grandview"/>
              </a:rPr>
              <a:t>Staff is continuing to look at this list and ways to reduce the vacant parcel liability.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2363C"/>
              </a:solidFill>
              <a:effectLst/>
              <a:uLnTx/>
              <a:uFillTx/>
              <a:latin typeface="Grandview"/>
              <a:ea typeface="+mn-ea"/>
              <a:cs typeface="+mn-cs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kern="100" dirty="0">
              <a:effectLst/>
              <a:latin typeface="Grandview" panose="020B0502040204020203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577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A89AF-0D8D-AD20-7D08-521293507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ROGO/BPAS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19B42-8745-874E-CA80-9CE79612D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Being led by Monroe County</a:t>
            </a:r>
          </a:p>
          <a:p>
            <a:r>
              <a:rPr lang="en-US" dirty="0"/>
              <a:t>Board of County Commissioners (BOCC) will make a decision at its December meeting.</a:t>
            </a:r>
          </a:p>
          <a:p>
            <a:r>
              <a:rPr lang="en-US" dirty="0"/>
              <a:t>The Village would like to provide input to the BOCC and expect to have a report to the Village Council for its October meeting.</a:t>
            </a:r>
          </a:p>
          <a:p>
            <a:r>
              <a:rPr lang="en-US" dirty="0"/>
              <a:t>Questions to answer:</a:t>
            </a:r>
          </a:p>
          <a:p>
            <a:pPr lvl="1"/>
            <a:r>
              <a:rPr lang="en-US" dirty="0"/>
              <a:t>Do we want more allocations?</a:t>
            </a:r>
          </a:p>
          <a:p>
            <a:pPr lvl="1"/>
            <a:r>
              <a:rPr lang="en-US" dirty="0"/>
              <a:t>If yes, how many?</a:t>
            </a:r>
          </a:p>
          <a:p>
            <a:pPr lvl="1"/>
            <a:r>
              <a:rPr lang="en-US" dirty="0"/>
              <a:t>What kind?  Market? Affordable?  Both?</a:t>
            </a:r>
          </a:p>
        </p:txBody>
      </p:sp>
    </p:spTree>
    <p:extLst>
      <p:ext uri="{BB962C8B-B14F-4D97-AF65-F5344CB8AC3E}">
        <p14:creationId xmlns:p14="http://schemas.microsoft.com/office/powerpoint/2010/main" val="862308552"/>
      </p:ext>
    </p:extLst>
  </p:cSld>
  <p:clrMapOvr>
    <a:masterClrMapping/>
  </p:clrMapOvr>
</p:sld>
</file>

<file path=ppt/theme/theme1.xml><?xml version="1.0" encoding="utf-8"?>
<a:theme xmlns:a="http://schemas.openxmlformats.org/drawingml/2006/main" name="CosineVTI">
  <a:themeElements>
    <a:clrScheme name="AnalogousFromLightSeed_2SEEDS">
      <a:dk1>
        <a:srgbClr val="000000"/>
      </a:dk1>
      <a:lt1>
        <a:srgbClr val="FFFFFF"/>
      </a:lt1>
      <a:dk2>
        <a:srgbClr val="22363C"/>
      </a:dk2>
      <a:lt2>
        <a:srgbClr val="E2E6E8"/>
      </a:lt2>
      <a:accent1>
        <a:srgbClr val="C18C78"/>
      </a:accent1>
      <a:accent2>
        <a:srgbClr val="CC9099"/>
      </a:accent2>
      <a:accent3>
        <a:srgbClr val="B19F77"/>
      </a:accent3>
      <a:accent4>
        <a:srgbClr val="6DAFA2"/>
      </a:accent4>
      <a:accent5>
        <a:srgbClr val="70ACBC"/>
      </a:accent5>
      <a:accent6>
        <a:srgbClr val="7893C1"/>
      </a:accent6>
      <a:hlink>
        <a:srgbClr val="5E8A9B"/>
      </a:hlink>
      <a:folHlink>
        <a:srgbClr val="7F7F7F"/>
      </a:folHlink>
    </a:clrScheme>
    <a:fontScheme name="Custom 50">
      <a:majorFont>
        <a:latin typeface="Grandview"/>
        <a:ea typeface=""/>
        <a:cs typeface=""/>
      </a:majorFont>
      <a:minorFont>
        <a:latin typeface="Grandvi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sineVTI" id="{4F4449D5-5E9D-4D83-9E2A-939F9CF20276}" vid="{03166EA1-370F-4321-A61E-8851365B43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605</Words>
  <Application>Microsoft Office PowerPoint</Application>
  <PresentationFormat>Widescreen</PresentationFormat>
  <Paragraphs>64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Grandview</vt:lpstr>
      <vt:lpstr>Symbol</vt:lpstr>
      <vt:lpstr>Wingdings</vt:lpstr>
      <vt:lpstr>CosineVTI</vt:lpstr>
      <vt:lpstr>Islamorada, Village of Islands </vt:lpstr>
      <vt:lpstr>AGENDA</vt:lpstr>
      <vt:lpstr>Building Permit Allocation System (BPAS)</vt:lpstr>
      <vt:lpstr>General Background Information</vt:lpstr>
      <vt:lpstr>Current BPAS Situation</vt:lpstr>
      <vt:lpstr>Hurricane Evacuation Modeling Update</vt:lpstr>
      <vt:lpstr> 2023 Clearance Times Summary</vt:lpstr>
      <vt:lpstr>Vacant Parcel Analysis</vt:lpstr>
      <vt:lpstr>ROGO/BPAS Questions</vt:lpstr>
      <vt:lpstr>PowerPoint Presentation</vt:lpstr>
      <vt:lpstr>Thank You for Attending!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DeBoisbriand</dc:creator>
  <cp:lastModifiedBy>Jennifer DeBoisbriand</cp:lastModifiedBy>
  <cp:revision>1</cp:revision>
  <dcterms:created xsi:type="dcterms:W3CDTF">2024-07-28T17:34:07Z</dcterms:created>
  <dcterms:modified xsi:type="dcterms:W3CDTF">2024-07-31T13:55:14Z</dcterms:modified>
</cp:coreProperties>
</file>