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006BBC-C220-4FEA-A9BD-15AE6B3B10E0}" v="2" dt="2024-08-28T19:10:37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2862-AA43-142E-4E0F-86F7D01D6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D96FC-6F4A-52F9-6C20-516FAF14B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3C1E2-B839-7924-5749-06FC706B3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B8D88-0230-EB5C-98B4-61B74A899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9D6AC-F671-2478-1DC7-983810C5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0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516C-7118-795D-EFE6-0A7336E0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554CA-AB6C-A8FA-D6F2-B4E75D401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09F10-AD74-9EF3-8345-FCAB7C25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92129-C35B-BBD2-2297-57EF6D09A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45508-32FF-84B9-2B25-33496B80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5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C95CAF-7D48-9E69-CAF4-16C8D3B6C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C77D7C-5BEE-0150-5063-ADCFD91BE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53A12-F8CF-D77C-8374-4B0023B85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CCED1-5D70-DCDF-A189-C397DF295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04558-DF55-D021-333E-1BF34E9A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67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52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52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60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05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37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558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8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C7B5-853D-E6A1-C716-B042107B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2D4A9-786E-31F9-261A-6B5D55B7B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21BA1-9D62-E48C-9CA7-643297CAB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0B15C-BAFE-04D0-ADC7-AC3AB3C69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49320-DFD1-DFD3-47D9-2A19C2F2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14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22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143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805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51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313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98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1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DEE84-37B4-0F5D-CC63-735A995D5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B6CE9-038A-6376-0D08-D200B8643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FBCD7-CE10-2D8A-C159-D8B4AE09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D6289-583A-5BA4-5385-C8D2BEB8A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25640-1CD7-B82E-2B39-3DE00588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5F7EE-66A1-9BAE-2B3E-507AB3DC2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5A9E9-89DF-7520-7B7E-20C5B6ABB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C25A3-5F41-0C2B-C23B-480466112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9FFEA-2C19-7772-AC3E-044BE894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B11ED-DE5E-1267-0B9B-7DB919C3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05F51-3FB7-06AA-9A0E-777F249F5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9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4291A-254C-0652-6008-E5FF4942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FA733-FFBD-A93A-25A7-B8424FA4C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D23E43-26A1-F07F-86DC-FC7B212CA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74C4E-90E4-2D44-BDC3-CC9804F10D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6F5B7-5630-9EF0-F552-273DA2CF3D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B1F41-9AAB-B166-A0D5-9B40A53D2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E3C0C0-0680-B3A6-651F-37EA7DE7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5CA9CD-0960-0841-E684-BEDC11A8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2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C9B63-6D5D-BF8F-086A-6B6B11A3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C590D2-DBF7-29BA-A372-66A07ABC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52EEA-E055-20F6-7B9D-D9A030CE4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945093-48E8-092F-AE50-651D5993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5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2AB01-31ED-2EFE-82AA-87E0FC1A7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401141-A405-B597-FF44-8C28C34AC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D3D43-3828-F099-A64D-91F6661D4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9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3B185-A35B-556F-B93F-D46A19D70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8C3DF-4770-5E52-BA9A-3A2D85F10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6985C-02A7-838F-4A39-9E935633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0B58F-320F-4011-BAAE-26BA341F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E58B8-2F94-C997-962C-919AA34D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38EF8-150C-208D-73BC-35050D254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8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3CC67-3159-AFC5-E168-2694540F9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8CFBE-0ACA-AEE0-90ED-8642C93F1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51620-50AC-794C-6350-BFD3E3FC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0D603-D214-DCD7-5AC3-3F51F7238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DDE45-8209-BB65-0FDE-707D88A3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531B0-B688-8E5E-112D-D37A7768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4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99195-6076-88CA-BC1B-3E8E3731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CB808D-ADD5-D27F-31E6-9CC86C253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CCC4C-D690-984E-159F-0244E930F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7E23E9-4364-4A48-BB99-16DF0996A42B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DE6CC-A36A-D704-FC0F-D086C3770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ED732-138D-B576-6514-B146FB4FE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B20B4-0D0B-4EA9-8659-130C7EC6D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8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EFBE267-426E-4A96-8A4F-47A3816AAF0E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BDF46D-6A09-45D3-9801-74E40FA2F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2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41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 useBgFill="1">
          <p:nvSpPr>
            <p:cNvPr id="42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pic>
        <p:nvPicPr>
          <p:cNvPr id="50" name="Picture 49" descr="Figures of houses in different position and sizes">
            <a:extLst>
              <a:ext uri="{FF2B5EF4-FFF2-40B4-BE49-F238E27FC236}">
                <a16:creationId xmlns:a16="http://schemas.microsoft.com/office/drawing/2014/main" id="{D813C74B-DE6F-779B-E97B-2E1159D657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7067" r="44561"/>
          <a:stretch/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E55882-7512-4660-CE94-3A78973DD648}"/>
              </a:ext>
            </a:extLst>
          </p:cNvPr>
          <p:cNvSpPr txBox="1"/>
          <p:nvPr/>
        </p:nvSpPr>
        <p:spPr>
          <a:xfrm>
            <a:off x="3843867" y="2048933"/>
            <a:ext cx="7659156" cy="3742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Tx/>
              <a:buNone/>
              <a:tabLst/>
              <a:defRPr/>
            </a:pPr>
            <a:r>
              <a:rPr kumimoji="0" lang="en-US" sz="17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Important Notes: 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Survey only for </a:t>
            </a: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Islamorada residents 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(either full or part-time) 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# of Islamorada resident respondents: 368 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 rate to each question (you could skip): 83-94%</a:t>
            </a: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# of survey questions: 7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Survey Topics: </a:t>
            </a: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Do we want more allocations and how many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units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 do we want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?</a:t>
            </a: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+mn-cs"/>
              </a:rPr>
              <a:t>If we accept more allocations, how should we use them?</a:t>
            </a:r>
          </a:p>
          <a:p>
            <a:pPr marL="742950" marR="0" lvl="1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What are the primary concerns with getting more allocations?</a:t>
            </a:r>
          </a:p>
          <a:p>
            <a:pPr marL="1200150" marR="0" lvl="2" indent="-28575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r>
              <a:rPr kumimoji="0" lang="en-US" sz="17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Specifically, regarding a 24-hr hurricane evacuation?</a:t>
            </a: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Char char="•"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76791A-D41F-5DCC-A95D-D817CBA4C9E1}"/>
              </a:ext>
            </a:extLst>
          </p:cNvPr>
          <p:cNvSpPr txBox="1"/>
          <p:nvPr/>
        </p:nvSpPr>
        <p:spPr>
          <a:xfrm>
            <a:off x="3843867" y="571238"/>
            <a:ext cx="6886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ROGO/BPAS Engagement Survey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587DAF-7AE2-E12A-4330-B6768CC4C266}"/>
              </a:ext>
            </a:extLst>
          </p:cNvPr>
          <p:cNvSpPr txBox="1"/>
          <p:nvPr/>
        </p:nvSpPr>
        <p:spPr>
          <a:xfrm>
            <a:off x="3824882" y="1079253"/>
            <a:ext cx="4787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(Rate of Growth Ordinance/Building Permit Allocation System)</a:t>
            </a:r>
          </a:p>
        </p:txBody>
      </p:sp>
    </p:spTree>
    <p:extLst>
      <p:ext uri="{BB962C8B-B14F-4D97-AF65-F5344CB8AC3E}">
        <p14:creationId xmlns:p14="http://schemas.microsoft.com/office/powerpoint/2010/main" val="310012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E8ADFB-57D8-AFC6-B8A8-015F7305FD11}"/>
              </a:ext>
            </a:extLst>
          </p:cNvPr>
          <p:cNvSpPr txBox="1"/>
          <p:nvPr/>
        </p:nvSpPr>
        <p:spPr>
          <a:xfrm>
            <a:off x="1490060" y="1643896"/>
            <a:ext cx="2734468" cy="41242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Do we want more allocations and how many units do we want?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Most popular answer based on survey question was “none” with 36.6%; however, the remaining majority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63.3%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voted in favor of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allocations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rather than none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66.9%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would rather use additional BPAS allocations from the state to handle potential takings liabilities over the alternative of a tax increase.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B693C-8C3D-F5ED-2B6B-6D56563471A3}"/>
              </a:ext>
            </a:extLst>
          </p:cNvPr>
          <p:cNvSpPr txBox="1"/>
          <p:nvPr/>
        </p:nvSpPr>
        <p:spPr>
          <a:xfrm>
            <a:off x="7853384" y="1643896"/>
            <a:ext cx="4192031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What are the primary concerns with getting more allocations?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Traffic impacts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Environmental impacts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Financial impacts to tax bill due to takings liability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Infrastructure impacts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…24-Hour Hurricane Evacuation ranked around 10%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Specifically, regarding 24-hr hurricane evacuation?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When asked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directly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about concern over ability to maintain a 24-hour hurricane evacuation, 76.2% of respondents were “very” or “somewhat” concerned.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When asked about concerns with accepting BPAS allocations, 24-Hour Hurricane Evacuation ranked in the lower 10% of concerns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comparatively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to the concerns listed above.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0B7945-B0ED-02B0-F193-49F2A1F0A40C}"/>
              </a:ext>
            </a:extLst>
          </p:cNvPr>
          <p:cNvSpPr txBox="1"/>
          <p:nvPr/>
        </p:nvSpPr>
        <p:spPr>
          <a:xfrm>
            <a:off x="4468553" y="320040"/>
            <a:ext cx="3625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Survey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0715F2-33AD-FEE6-FCF4-7DAB5A88A4A4}"/>
              </a:ext>
            </a:extLst>
          </p:cNvPr>
          <p:cNvSpPr txBox="1"/>
          <p:nvPr/>
        </p:nvSpPr>
        <p:spPr>
          <a:xfrm>
            <a:off x="4468553" y="1643896"/>
            <a:ext cx="33848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If we accept more allocations, how should we use them?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If we did get more allocations, highest support would be granted to allocating a combo of market rate, affordable, and workforce housing.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404323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Widescreen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Corbel</vt:lpstr>
      <vt:lpstr>Office Theme</vt:lpstr>
      <vt:lpstr>Parallax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Alyssa Panzer</dc:creator>
  <cp:lastModifiedBy>Alyssa Panzer</cp:lastModifiedBy>
  <cp:revision>1</cp:revision>
  <dcterms:created xsi:type="dcterms:W3CDTF">2024-08-28T19:10:14Z</dcterms:created>
  <dcterms:modified xsi:type="dcterms:W3CDTF">2024-08-28T19:10:37Z</dcterms:modified>
</cp:coreProperties>
</file>